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B49-D889-4D14-946E-CA0D5FF83B7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CC19-1734-40BE-B1C7-88A1443C9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23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B49-D889-4D14-946E-CA0D5FF83B7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CC19-1734-40BE-B1C7-88A1443C9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85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B49-D889-4D14-946E-CA0D5FF83B7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CC19-1734-40BE-B1C7-88A1443C9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7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B49-D889-4D14-946E-CA0D5FF83B7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CC19-1734-40BE-B1C7-88A1443C9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4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B49-D889-4D14-946E-CA0D5FF83B7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CC19-1734-40BE-B1C7-88A1443C9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84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B49-D889-4D14-946E-CA0D5FF83B7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CC19-1734-40BE-B1C7-88A1443C9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B49-D889-4D14-946E-CA0D5FF83B7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CC19-1734-40BE-B1C7-88A1443C9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1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B49-D889-4D14-946E-CA0D5FF83B7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CC19-1734-40BE-B1C7-88A1443C9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26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B49-D889-4D14-946E-CA0D5FF83B7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CC19-1734-40BE-B1C7-88A1443C9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3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B49-D889-4D14-946E-CA0D5FF83B7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CC19-1734-40BE-B1C7-88A1443C9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2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9B49-D889-4D14-946E-CA0D5FF83B7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CC19-1734-40BE-B1C7-88A1443C9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9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C9B49-D889-4D14-946E-CA0D5FF83B7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7CC19-1734-40BE-B1C7-88A1443C9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7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439147"/>
              </p:ext>
            </p:extLst>
          </p:nvPr>
        </p:nvGraphicFramePr>
        <p:xfrm>
          <a:off x="990600" y="1143000"/>
          <a:ext cx="6096000" cy="5471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Brochure/Pamphlet</a:t>
                      </a:r>
                      <a:endParaRPr lang="en-US" sz="1100" b="0" dirty="0" smtClean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/>
                        <a:t>Must be a</a:t>
                      </a:r>
                      <a:r>
                        <a:rPr lang="en-US" sz="1100" b="0" baseline="0" dirty="0" smtClean="0"/>
                        <a:t> three-fold pamphlet.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Include pictures and written text.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Informational text.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Write for an audience that is interested in visiting Latin America.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Newspaper</a:t>
                      </a:r>
                      <a:r>
                        <a:rPr lang="en-US" sz="1100" b="1" baseline="0" dirty="0" smtClean="0"/>
                        <a:t> Article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Must include a picture with caption that supports the article.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Include information about Latin America from the readings.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Looks like a newspaper.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Folded Quiz</a:t>
                      </a:r>
                      <a:r>
                        <a:rPr lang="en-US" sz="1100" b="1" baseline="0" dirty="0" smtClean="0"/>
                        <a:t> Book</a:t>
                      </a:r>
                      <a:endParaRPr lang="en-US" sz="1100" b="0" baseline="0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Paper folded in half with 10 flaps.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Must include 10 questions.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Questions come from Chapters 7 and 8.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Answers must be True/False or Multiple Choice.</a:t>
                      </a:r>
                      <a:endParaRPr lang="en-US" sz="11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Cartoon/Comic</a:t>
                      </a:r>
                      <a:r>
                        <a:rPr lang="en-US" sz="1100" b="1" baseline="0" dirty="0" smtClean="0"/>
                        <a:t> Strip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Include at least 6 cells.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Must have meaningful dialogue about Latin America.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Must tell a story about Latin America culture or its history.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Create</a:t>
                      </a:r>
                      <a:r>
                        <a:rPr lang="en-US" sz="1100" b="1" baseline="0" dirty="0" smtClean="0"/>
                        <a:t> a Map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Use accurate information to create a map of Latin America.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Include a compass rose.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Include 10 locations in Latin America.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Post Card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/>
                        <a:t>Front: Include an illustration of the Latin America culture</a:t>
                      </a:r>
                      <a:r>
                        <a:rPr lang="en-US" sz="1100" b="0" baseline="0" dirty="0" smtClean="0"/>
                        <a:t> or a place in Latin America.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Back: Write a letter to a friend or family member about your “trip” to Latin America and what you learned.</a:t>
                      </a:r>
                      <a:endParaRPr lang="en-US" sz="11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Drawing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/>
                        <a:t>Create</a:t>
                      </a:r>
                      <a:r>
                        <a:rPr lang="en-US" sz="1100" b="0" baseline="0" dirty="0" smtClean="0"/>
                        <a:t> a drawing illustrating one of the ancient Native American civilizations.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Must have a title and brief description of what you drew.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Bulletin Board Display</a:t>
                      </a:r>
                      <a:endParaRPr lang="en-US" sz="1100" b="0" dirty="0" smtClean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/>
                        <a:t>Fits</a:t>
                      </a:r>
                      <a:r>
                        <a:rPr lang="en-US" sz="1100" b="0" baseline="0" dirty="0" smtClean="0"/>
                        <a:t> within designated space on bulletin board.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Includes at least 10 details about Latin American history, culture, or geography.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Must have at least 2 different elements (poster, questions, etc.)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One element of poster must be interactive to engage the reader.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Advertisement</a:t>
                      </a:r>
                      <a:endParaRPr lang="en-US" sz="1100" b="0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/>
                        <a:t>Include</a:t>
                      </a:r>
                      <a:r>
                        <a:rPr lang="en-US" sz="1100" b="0" baseline="0" dirty="0" smtClean="0"/>
                        <a:t> a slogan for your advertisement.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Illustration or picture of the item or service.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 smtClean="0"/>
                        <a:t>If appropriate, include price.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/>
                        <a:t>Must</a:t>
                      </a:r>
                      <a:r>
                        <a:rPr lang="en-US" sz="1100" b="0" baseline="0" dirty="0" smtClean="0"/>
                        <a:t> be an item or service that would be popular in Latin American culture.</a:t>
                      </a:r>
                      <a:endParaRPr lang="en-US" sz="11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766677" y="0"/>
            <a:ext cx="55552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Latin America Tic-Tac-Toe</a:t>
            </a:r>
            <a:endParaRPr 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2090" y="533400"/>
            <a:ext cx="4662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Choose three projects in a row to show what you know about</a:t>
            </a:r>
          </a:p>
          <a:p>
            <a:pPr algn="ctr"/>
            <a:r>
              <a:rPr lang="en-US" sz="1400" dirty="0" smtClean="0"/>
              <a:t>Latin America!</a:t>
            </a:r>
            <a:endParaRPr lang="en-US" sz="1400" dirty="0"/>
          </a:p>
        </p:txBody>
      </p:sp>
      <p:pic>
        <p:nvPicPr>
          <p:cNvPr id="1026" name="Picture 2" descr="http://www.photo-dictionary.com/photofiles/list/2455/8394sombrero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50" b="10463"/>
          <a:stretch/>
        </p:blipFill>
        <p:spPr bwMode="auto">
          <a:xfrm>
            <a:off x="0" y="112505"/>
            <a:ext cx="1806919" cy="944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ite.catholicfavors.com/blog/wp-content/uploads/2011/10/Latin-Americ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895600"/>
            <a:ext cx="1900238" cy="2200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850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317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Seitz,Eric</dc:creator>
  <cp:lastModifiedBy>Denoo,Candice</cp:lastModifiedBy>
  <cp:revision>8</cp:revision>
  <cp:lastPrinted>2015-04-07T19:34:26Z</cp:lastPrinted>
  <dcterms:created xsi:type="dcterms:W3CDTF">2015-03-09T11:01:35Z</dcterms:created>
  <dcterms:modified xsi:type="dcterms:W3CDTF">2015-04-07T19:45:40Z</dcterms:modified>
</cp:coreProperties>
</file>